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41"/>
  </p:notesMasterIdLst>
  <p:sldIdLst>
    <p:sldId id="256" r:id="rId2"/>
    <p:sldId id="947" r:id="rId3"/>
    <p:sldId id="1024" r:id="rId4"/>
    <p:sldId id="762" r:id="rId5"/>
    <p:sldId id="471" r:id="rId6"/>
    <p:sldId id="763" r:id="rId7"/>
    <p:sldId id="579" r:id="rId8"/>
    <p:sldId id="664" r:id="rId9"/>
    <p:sldId id="566" r:id="rId10"/>
    <p:sldId id="564" r:id="rId11"/>
    <p:sldId id="574" r:id="rId12"/>
    <p:sldId id="565" r:id="rId13"/>
    <p:sldId id="740" r:id="rId14"/>
    <p:sldId id="741" r:id="rId15"/>
    <p:sldId id="499" r:id="rId16"/>
    <p:sldId id="508" r:id="rId17"/>
    <p:sldId id="520" r:id="rId18"/>
    <p:sldId id="557" r:id="rId19"/>
    <p:sldId id="841" r:id="rId20"/>
    <p:sldId id="1025" r:id="rId21"/>
    <p:sldId id="667" r:id="rId22"/>
    <p:sldId id="681" r:id="rId23"/>
    <p:sldId id="668" r:id="rId24"/>
    <p:sldId id="1035" r:id="rId25"/>
    <p:sldId id="669" r:id="rId26"/>
    <p:sldId id="703" r:id="rId27"/>
    <p:sldId id="707" r:id="rId28"/>
    <p:sldId id="709" r:id="rId29"/>
    <p:sldId id="1036" r:id="rId30"/>
    <p:sldId id="1037" r:id="rId31"/>
    <p:sldId id="725" r:id="rId32"/>
    <p:sldId id="742" r:id="rId33"/>
    <p:sldId id="743" r:id="rId34"/>
    <p:sldId id="951" r:id="rId35"/>
    <p:sldId id="957" r:id="rId36"/>
    <p:sldId id="1038" r:id="rId37"/>
    <p:sldId id="739" r:id="rId38"/>
    <p:sldId id="584" r:id="rId39"/>
    <p:sldId id="509" r:id="rId40"/>
    <p:sldId id="662" r:id="rId41"/>
    <p:sldId id="578" r:id="rId42"/>
    <p:sldId id="510" r:id="rId43"/>
    <p:sldId id="663" r:id="rId44"/>
    <p:sldId id="549" r:id="rId45"/>
    <p:sldId id="577" r:id="rId46"/>
    <p:sldId id="997" r:id="rId47"/>
    <p:sldId id="998" r:id="rId48"/>
    <p:sldId id="572" r:id="rId49"/>
    <p:sldId id="1031" r:id="rId50"/>
    <p:sldId id="1028" r:id="rId51"/>
    <p:sldId id="1033" r:id="rId52"/>
    <p:sldId id="1032" r:id="rId53"/>
    <p:sldId id="598" r:id="rId54"/>
    <p:sldId id="587" r:id="rId55"/>
    <p:sldId id="591" r:id="rId56"/>
    <p:sldId id="590" r:id="rId57"/>
    <p:sldId id="588" r:id="rId58"/>
    <p:sldId id="589" r:id="rId59"/>
    <p:sldId id="639" r:id="rId60"/>
    <p:sldId id="592" r:id="rId61"/>
    <p:sldId id="594" r:id="rId62"/>
    <p:sldId id="593" r:id="rId63"/>
    <p:sldId id="596" r:id="rId64"/>
    <p:sldId id="597" r:id="rId65"/>
    <p:sldId id="720" r:id="rId66"/>
    <p:sldId id="750" r:id="rId67"/>
    <p:sldId id="582" r:id="rId68"/>
    <p:sldId id="1039" r:id="rId69"/>
    <p:sldId id="747" r:id="rId70"/>
    <p:sldId id="553" r:id="rId71"/>
    <p:sldId id="974" r:id="rId72"/>
    <p:sldId id="975" r:id="rId73"/>
    <p:sldId id="973" r:id="rId74"/>
    <p:sldId id="875" r:id="rId75"/>
    <p:sldId id="999" r:id="rId76"/>
    <p:sldId id="1000" r:id="rId77"/>
    <p:sldId id="603" r:id="rId78"/>
    <p:sldId id="691" r:id="rId79"/>
    <p:sldId id="612" r:id="rId80"/>
    <p:sldId id="744" r:id="rId81"/>
    <p:sldId id="976" r:id="rId82"/>
    <p:sldId id="977" r:id="rId83"/>
    <p:sldId id="978" r:id="rId84"/>
    <p:sldId id="979" r:id="rId85"/>
    <p:sldId id="980" r:id="rId86"/>
    <p:sldId id="981" r:id="rId87"/>
    <p:sldId id="982" r:id="rId88"/>
    <p:sldId id="696" r:id="rId89"/>
    <p:sldId id="967" r:id="rId90"/>
    <p:sldId id="1001" r:id="rId91"/>
    <p:sldId id="1002" r:id="rId92"/>
    <p:sldId id="613" r:id="rId93"/>
    <p:sldId id="641" r:id="rId94"/>
    <p:sldId id="958" r:id="rId95"/>
    <p:sldId id="983" r:id="rId96"/>
    <p:sldId id="969" r:id="rId97"/>
    <p:sldId id="959" r:id="rId98"/>
    <p:sldId id="952" r:id="rId99"/>
    <p:sldId id="953" r:id="rId100"/>
    <p:sldId id="955" r:id="rId101"/>
    <p:sldId id="988" r:id="rId102"/>
    <p:sldId id="985" r:id="rId103"/>
    <p:sldId id="986" r:id="rId104"/>
    <p:sldId id="1019" r:id="rId105"/>
    <p:sldId id="987" r:id="rId106"/>
    <p:sldId id="1003" r:id="rId107"/>
    <p:sldId id="989" r:id="rId108"/>
    <p:sldId id="993" r:id="rId109"/>
    <p:sldId id="1004" r:id="rId110"/>
    <p:sldId id="1005" r:id="rId111"/>
    <p:sldId id="730" r:id="rId112"/>
    <p:sldId id="844" r:id="rId113"/>
    <p:sldId id="729" r:id="rId114"/>
    <p:sldId id="1012" r:id="rId115"/>
    <p:sldId id="1013" r:id="rId116"/>
    <p:sldId id="1011" r:id="rId117"/>
    <p:sldId id="733" r:id="rId118"/>
    <p:sldId id="1015" r:id="rId119"/>
    <p:sldId id="1016" r:id="rId120"/>
    <p:sldId id="1017" r:id="rId121"/>
    <p:sldId id="1018" r:id="rId122"/>
    <p:sldId id="736" r:id="rId123"/>
    <p:sldId id="738" r:id="rId124"/>
    <p:sldId id="746" r:id="rId125"/>
    <p:sldId id="734" r:id="rId126"/>
    <p:sldId id="1007" r:id="rId127"/>
    <p:sldId id="1014" r:id="rId128"/>
    <p:sldId id="716" r:id="rId129"/>
    <p:sldId id="726" r:id="rId130"/>
    <p:sldId id="727" r:id="rId131"/>
    <p:sldId id="1006" r:id="rId132"/>
    <p:sldId id="723" r:id="rId133"/>
    <p:sldId id="717" r:id="rId134"/>
    <p:sldId id="1026" r:id="rId135"/>
    <p:sldId id="1027" r:id="rId136"/>
    <p:sldId id="1040" r:id="rId137"/>
    <p:sldId id="1009" r:id="rId138"/>
    <p:sldId id="960" r:id="rId139"/>
    <p:sldId id="550" r:id="rId14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579"/>
            <p14:sldId id="664"/>
            <p14:sldId id="566"/>
            <p14:sldId id="564"/>
            <p14:sldId id="574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1025"/>
            <p14:sldId id="667"/>
            <p14:sldId id="681"/>
            <p14:sldId id="668"/>
            <p14:sldId id="1035"/>
            <p14:sldId id="669"/>
            <p14:sldId id="703"/>
            <p14:sldId id="707"/>
            <p14:sldId id="709"/>
            <p14:sldId id="1036"/>
            <p14:sldId id="1037"/>
            <p14:sldId id="725"/>
            <p14:sldId id="742"/>
            <p14:sldId id="743"/>
            <p14:sldId id="951"/>
            <p14:sldId id="957"/>
            <p14:sldId id="1038"/>
            <p14:sldId id="739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1031"/>
            <p14:sldId id="1028"/>
            <p14:sldId id="1033"/>
            <p14:sldId id="1032"/>
            <p14:sldId id="598"/>
            <p14:sldId id="587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1039"/>
            <p14:sldId id="747"/>
            <p14:sldId id="553"/>
            <p14:sldId id="974"/>
            <p14:sldId id="975"/>
            <p14:sldId id="973"/>
            <p14:sldId id="875"/>
            <p14:sldId id="999"/>
            <p14:sldId id="1000"/>
            <p14:sldId id="603"/>
            <p14:sldId id="691"/>
            <p14:sldId id="612"/>
            <p14:sldId id="744"/>
            <p14:sldId id="976"/>
            <p14:sldId id="977"/>
            <p14:sldId id="978"/>
            <p14:sldId id="979"/>
            <p14:sldId id="980"/>
            <p14:sldId id="981"/>
            <p14:sldId id="982"/>
            <p14:sldId id="696"/>
            <p14:sldId id="967"/>
            <p14:sldId id="1001"/>
            <p14:sldId id="1002"/>
            <p14:sldId id="613"/>
            <p14:sldId id="641"/>
            <p14:sldId id="958"/>
            <p14:sldId id="983"/>
            <p14:sldId id="969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730"/>
            <p14:sldId id="844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26"/>
            <p14:sldId id="1027"/>
            <p14:sldId id="1040"/>
            <p14:sldId id="1009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B58900"/>
    <a:srgbClr val="025249"/>
    <a:srgbClr val="41719C"/>
    <a:srgbClr val="D6A08C"/>
    <a:srgbClr val="9E60B8"/>
    <a:srgbClr val="28A136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10"/>
    <p:restoredTop sz="96853" autoAdjust="0"/>
  </p:normalViewPr>
  <p:slideViewPr>
    <p:cSldViewPr snapToGrid="0" snapToObjects="1">
      <p:cViewPr varScale="1">
        <p:scale>
          <a:sx n="172" d="100"/>
          <a:sy n="172" d="100"/>
        </p:scale>
        <p:origin x="200" y="23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02.12.20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2020 | Dezember 2020,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205237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api-summit-graphql-dez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192474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350383" y="5311413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119A8E1-D9AF-8444-9843-84DBE63BF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15" y="306093"/>
            <a:ext cx="4999662" cy="495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527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4380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pPr algn="ctr"/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pPr marL="0" indent="0" algn="ctr">
              <a:buNone/>
            </a:pPr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oder </a:t>
            </a:r>
          </a:p>
          <a:p>
            <a:pPr algn="ctr"/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  <a:p>
            <a:pPr marL="0" indent="0" algn="ctr">
              <a:buNone/>
            </a:pPr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pPr marL="0" indent="0" algn="ctr">
              <a:buNone/>
            </a:pPr>
            <a:r>
              <a:rPr lang="de-DE" sz="3200" dirty="0">
                <a:solidFill>
                  <a:srgbClr val="41719C"/>
                </a:solidFill>
                <a:latin typeface="Montserrat" charset="0"/>
              </a:rPr>
              <a:t>...müsst ihr selbst entscheiden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api-summit-graphql-dez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55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534887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3941380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3941380"/>
            <a:ext cx="3134695" cy="266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25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2224006"/>
            <a:ext cx="664797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0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61 72 41 1</a:t>
            </a: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 (Doku, Typisierung, ...)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8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6" name="Grafik 5" descr="Ein Bild, das Screenshot, Monitor, Uhr, Computer enthält.&#10;&#10;Automatisch generierte Beschreibung">
            <a:extLst>
              <a:ext uri="{FF2B5EF4-FFF2-40B4-BE49-F238E27FC236}">
                <a16:creationId xmlns:a16="http://schemas.microsoft.com/office/drawing/2014/main" id="{8BEFA0B4-D8BD-0044-BA2B-810D5B2BD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88" y="2394487"/>
            <a:ext cx="9071006" cy="29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004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Alternativen zu </a:t>
            </a:r>
            <a:r>
              <a:rPr lang="de-DE" b="0" dirty="0" err="1">
                <a:solidFill>
                  <a:srgbClr val="025249"/>
                </a:solidFill>
              </a:rPr>
              <a:t>graphql</a:t>
            </a:r>
            <a:r>
              <a:rPr lang="de-DE" b="0" dirty="0">
                <a:solidFill>
                  <a:srgbClr val="025249"/>
                </a:solidFill>
              </a:rPr>
              <a:t>-java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  <a:p>
            <a:pPr marL="0" indent="0" algn="ctr">
              <a:buNone/>
            </a:pPr>
            <a:r>
              <a:rPr lang="de-DE" b="0" dirty="0">
                <a:solidFill>
                  <a:srgbClr val="025249"/>
                </a:solidFill>
              </a:rPr>
              <a:t>(Per Audio oder per Chat – ganz wie ihr mögt)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1994530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80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406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3346889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Übung: Arbeiten mit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281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läuft unter ... (siehe Chat)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109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568709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4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119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645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081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11054615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268995B-8E89-AC43-9E4F-0F97B5EFA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2A84141-92AE-6A48-B934-2C84757F36C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3358531D-A35E-6A42-B3A0-B26BFDDCFA5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226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32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045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7617</Words>
  <Application>Microsoft Macintosh PowerPoint</Application>
  <PresentationFormat>A4-Papier (210 x 297 mm)</PresentationFormat>
  <Paragraphs>1550</Paragraphs>
  <Slides>139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139</vt:i4>
      </vt:variant>
    </vt:vector>
  </HeadingPairs>
  <TitlesOfParts>
    <vt:vector size="15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2020 | Dezember 2020,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GraphQL</vt:lpstr>
      <vt:lpstr>Twitter</vt:lpstr>
      <vt:lpstr>GitHub</vt:lpstr>
      <vt:lpstr>GitLab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Daten Quellen</vt:lpstr>
      <vt:lpstr>Daten Quellen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Caching</vt:lpstr>
      <vt:lpstr>Caching</vt:lpstr>
      <vt:lpstr>Caching</vt:lpstr>
      <vt:lpstr>Caching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Übung: Arbeiten mit GraphQL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PowerPoint-Präsentation</vt:lpstr>
      <vt:lpstr>PowerPoint-Präsentation</vt:lpstr>
      <vt:lpstr>Ausblick</vt:lpstr>
      <vt:lpstr>Ausblick</vt:lpstr>
      <vt:lpstr>Ausblick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Ausblick</vt:lpstr>
      <vt:lpstr>GraphQL</vt:lpstr>
      <vt:lpstr>Bewertung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895</cp:revision>
  <cp:lastPrinted>2019-09-04T14:57:49Z</cp:lastPrinted>
  <dcterms:created xsi:type="dcterms:W3CDTF">2016-03-28T15:59:53Z</dcterms:created>
  <dcterms:modified xsi:type="dcterms:W3CDTF">2020-12-02T10:49:39Z</dcterms:modified>
</cp:coreProperties>
</file>